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03" r:id="rId3"/>
    <p:sldId id="378" r:id="rId4"/>
    <p:sldId id="388" r:id="rId5"/>
    <p:sldId id="399" r:id="rId6"/>
    <p:sldId id="400" r:id="rId7"/>
    <p:sldId id="402" r:id="rId8"/>
    <p:sldId id="404" r:id="rId9"/>
    <p:sldId id="392" r:id="rId10"/>
    <p:sldId id="349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7" autoAdjust="0"/>
    <p:restoredTop sz="94660"/>
  </p:normalViewPr>
  <p:slideViewPr>
    <p:cSldViewPr>
      <p:cViewPr varScale="1">
        <p:scale>
          <a:sx n="115" d="100"/>
          <a:sy n="115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9-4-2018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9-4-2018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9-4-2018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539552" y="908720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smtClean="0"/>
              <a:t>Tarief berekenen </a:t>
            </a:r>
            <a:r>
              <a:rPr lang="nl-NL" sz="6000" dirty="0" smtClean="0"/>
              <a:t>LG31 </a:t>
            </a:r>
            <a:endParaRPr lang="nl-NL" sz="6000" dirty="0"/>
          </a:p>
          <a:p>
            <a:r>
              <a:rPr lang="nl-NL" sz="6000" dirty="0" smtClean="0"/>
              <a:t>IBS </a:t>
            </a:r>
            <a:r>
              <a:rPr lang="nl-NL" sz="6000" dirty="0" smtClean="0"/>
              <a:t>1.3 </a:t>
            </a:r>
            <a:r>
              <a:rPr lang="nl-NL" sz="6000" dirty="0" smtClean="0"/>
              <a:t>– les </a:t>
            </a:r>
            <a:r>
              <a:rPr lang="nl-NL" sz="6000" dirty="0" smtClean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6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Hoever zijn we nu dus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Verslag</a:t>
            </a:r>
          </a:p>
          <a:p>
            <a:pPr lvl="1"/>
            <a:r>
              <a:rPr lang="nl-NL" dirty="0"/>
              <a:t>Nette voorkant (automatisch)</a:t>
            </a:r>
          </a:p>
          <a:p>
            <a:pPr lvl="1"/>
            <a:r>
              <a:rPr lang="nl-NL" dirty="0"/>
              <a:t>Automatische inhoudsopgave</a:t>
            </a:r>
          </a:p>
          <a:p>
            <a:pPr lvl="1"/>
            <a:r>
              <a:rPr lang="nl-NL" dirty="0"/>
              <a:t>Paginanummers</a:t>
            </a:r>
          </a:p>
          <a:p>
            <a:pPr lvl="1"/>
            <a:r>
              <a:rPr lang="nl-NL" dirty="0" smtClean="0"/>
              <a:t>Inleiding</a:t>
            </a:r>
          </a:p>
          <a:p>
            <a:pPr lvl="1"/>
            <a:r>
              <a:rPr lang="nl-NL" dirty="0" smtClean="0"/>
              <a:t>Nette </a:t>
            </a:r>
            <a:r>
              <a:rPr lang="nl-NL" dirty="0"/>
              <a:t>opbouw hoofdstuk(ken)</a:t>
            </a:r>
          </a:p>
          <a:p>
            <a:r>
              <a:rPr lang="nl-NL" dirty="0"/>
              <a:t>Inhoud</a:t>
            </a:r>
          </a:p>
          <a:p>
            <a:pPr lvl="1"/>
            <a:r>
              <a:rPr lang="nl-NL" dirty="0"/>
              <a:t>3. Opbrengsten</a:t>
            </a:r>
          </a:p>
          <a:p>
            <a:pPr lvl="1"/>
            <a:r>
              <a:rPr lang="nl-NL" dirty="0"/>
              <a:t>4.1 Uitgangsmateriaal</a:t>
            </a:r>
          </a:p>
          <a:p>
            <a:pPr lvl="1"/>
            <a:r>
              <a:rPr lang="nl-NL" dirty="0"/>
              <a:t>4.2 </a:t>
            </a:r>
            <a:r>
              <a:rPr lang="nl-NL" dirty="0" smtClean="0"/>
              <a:t>Gewasbescherming</a:t>
            </a:r>
          </a:p>
          <a:p>
            <a:pPr lvl="1"/>
            <a:r>
              <a:rPr lang="nl-NL" dirty="0" smtClean="0"/>
              <a:t>4.3 Bemesting</a:t>
            </a:r>
          </a:p>
          <a:p>
            <a:pPr lvl="1"/>
            <a:r>
              <a:rPr lang="nl-NL" dirty="0" smtClean="0"/>
              <a:t>4.6 Grond</a:t>
            </a:r>
          </a:p>
          <a:p>
            <a:pPr lvl="1"/>
            <a:r>
              <a:rPr lang="nl-NL" dirty="0" smtClean="0"/>
              <a:t>6 Saldobegroting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1273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IBS 1.3 les 7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Onderwerpen vorige week</a:t>
            </a:r>
          </a:p>
          <a:p>
            <a:pPr lvl="1"/>
            <a:r>
              <a:rPr lang="nl-NL" dirty="0"/>
              <a:t>Verwerken antwoorden vorige week in verslag.</a:t>
            </a:r>
          </a:p>
          <a:p>
            <a:pPr lvl="1"/>
            <a:r>
              <a:rPr lang="nl-NL" dirty="0"/>
              <a:t>Saldobegroting (Excel + uitleg)</a:t>
            </a:r>
          </a:p>
          <a:p>
            <a:pPr lvl="1"/>
            <a:r>
              <a:rPr lang="nl-NL" dirty="0"/>
              <a:t>Inleiding</a:t>
            </a:r>
          </a:p>
          <a:p>
            <a:r>
              <a:rPr lang="nl-NL" dirty="0" smtClean="0"/>
              <a:t>Vandaag.</a:t>
            </a:r>
          </a:p>
          <a:p>
            <a:pPr lvl="1"/>
            <a:r>
              <a:rPr lang="nl-NL" dirty="0" smtClean="0"/>
              <a:t>Conclusie / Slot</a:t>
            </a:r>
          </a:p>
          <a:p>
            <a:pPr lvl="1"/>
            <a:endParaRPr lang="nl-NL" dirty="0" smtClean="0"/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55857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ICT kort: inhoudsopgave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196752"/>
            <a:ext cx="7869560" cy="455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0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Exceloverzicht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5320" y="3032"/>
            <a:ext cx="5411007" cy="6703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7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Uitleg bij de begroting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Verwijs naar eerdere paragrafen.</a:t>
            </a:r>
          </a:p>
          <a:p>
            <a:r>
              <a:rPr lang="nl-NL" dirty="0" smtClean="0"/>
              <a:t>Trek conclusies uit de cijfers</a:t>
            </a:r>
          </a:p>
          <a:p>
            <a:pPr lvl="1"/>
            <a:r>
              <a:rPr lang="nl-NL" dirty="0" smtClean="0"/>
              <a:t>Wat vind je ervan?</a:t>
            </a:r>
          </a:p>
          <a:p>
            <a:pPr lvl="1"/>
            <a:r>
              <a:rPr lang="nl-NL" dirty="0" smtClean="0"/>
              <a:t>Vraag het saldo na</a:t>
            </a:r>
          </a:p>
          <a:p>
            <a:pPr lvl="1"/>
            <a:r>
              <a:rPr lang="nl-NL" dirty="0" smtClean="0"/>
              <a:t>Verschil tussen jaren</a:t>
            </a:r>
          </a:p>
          <a:p>
            <a:pPr lvl="1"/>
            <a:r>
              <a:rPr lang="nl-NL" dirty="0" smtClean="0"/>
              <a:t>Zijn er zaken die je mee moet nemen in de conclusie</a:t>
            </a:r>
          </a:p>
          <a:p>
            <a:pPr lvl="2"/>
            <a:r>
              <a:rPr lang="nl-NL" dirty="0" smtClean="0"/>
              <a:t>Bijvoorbeeld: eigen grond of eigen materieel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1000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Verslag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Inleiding</a:t>
            </a:r>
          </a:p>
          <a:p>
            <a:pPr lvl="1"/>
            <a:r>
              <a:rPr lang="nl-NL" dirty="0" smtClean="0"/>
              <a:t>Introduceer je onderwerp</a:t>
            </a:r>
          </a:p>
          <a:p>
            <a:pPr lvl="1"/>
            <a:r>
              <a:rPr lang="nl-NL" dirty="0" smtClean="0"/>
              <a:t>Vertel wat je gaat onderzoeken</a:t>
            </a:r>
          </a:p>
          <a:p>
            <a:pPr lvl="1"/>
            <a:r>
              <a:rPr lang="nl-NL" dirty="0" smtClean="0"/>
              <a:t>En hoe je dat hebt aangepakt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9527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Conclusie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Sluit je verslag netjes af</a:t>
            </a:r>
          </a:p>
          <a:p>
            <a:r>
              <a:rPr lang="nl-NL" dirty="0" smtClean="0"/>
              <a:t>Vertel geen nieuwe feiten</a:t>
            </a:r>
          </a:p>
          <a:p>
            <a:r>
              <a:rPr lang="nl-NL" dirty="0" smtClean="0"/>
              <a:t>Blijf bij de hoofdpunten</a:t>
            </a:r>
          </a:p>
          <a:p>
            <a:endParaRPr lang="nl-NL" dirty="0"/>
          </a:p>
          <a:p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Eventueel nawoord</a:t>
            </a:r>
          </a:p>
          <a:p>
            <a:r>
              <a:rPr lang="nl-NL" dirty="0" smtClean="0"/>
              <a:t>Zeg wat je van de opdracht vond. Wat viel je op, wat heb je geleerd?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196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Hoever zijn we nu dus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Verslag</a:t>
            </a:r>
          </a:p>
          <a:p>
            <a:pPr lvl="1"/>
            <a:r>
              <a:rPr lang="nl-NL" dirty="0"/>
              <a:t>Nette voorkant (automatisch)</a:t>
            </a:r>
          </a:p>
          <a:p>
            <a:pPr lvl="1"/>
            <a:r>
              <a:rPr lang="nl-NL" dirty="0"/>
              <a:t>Automatische inhoudsopgave</a:t>
            </a:r>
          </a:p>
          <a:p>
            <a:pPr lvl="1"/>
            <a:r>
              <a:rPr lang="nl-NL" dirty="0"/>
              <a:t>Paginanummers</a:t>
            </a:r>
          </a:p>
          <a:p>
            <a:pPr lvl="1"/>
            <a:r>
              <a:rPr lang="nl-NL" dirty="0" smtClean="0"/>
              <a:t>Inleiding</a:t>
            </a:r>
          </a:p>
          <a:p>
            <a:pPr lvl="1"/>
            <a:r>
              <a:rPr lang="nl-NL" dirty="0" smtClean="0"/>
              <a:t>Nette </a:t>
            </a:r>
            <a:r>
              <a:rPr lang="nl-NL" dirty="0"/>
              <a:t>opbouw hoofdstuk(ken</a:t>
            </a:r>
            <a:r>
              <a:rPr lang="nl-NL" dirty="0" smtClean="0"/>
              <a:t>)</a:t>
            </a:r>
          </a:p>
          <a:p>
            <a:pPr lvl="1"/>
            <a:r>
              <a:rPr lang="nl-NL" dirty="0" smtClean="0"/>
              <a:t>Slot</a:t>
            </a:r>
            <a:endParaRPr lang="nl-NL" dirty="0"/>
          </a:p>
          <a:p>
            <a:r>
              <a:rPr lang="nl-NL" dirty="0"/>
              <a:t>Inhoud</a:t>
            </a:r>
          </a:p>
          <a:p>
            <a:pPr lvl="1"/>
            <a:r>
              <a:rPr lang="nl-NL" dirty="0"/>
              <a:t>3. Opbrengsten</a:t>
            </a:r>
          </a:p>
          <a:p>
            <a:pPr lvl="1"/>
            <a:r>
              <a:rPr lang="nl-NL" dirty="0"/>
              <a:t>4.1 Uitgangsmateriaal</a:t>
            </a:r>
          </a:p>
          <a:p>
            <a:pPr lvl="1"/>
            <a:r>
              <a:rPr lang="nl-NL" dirty="0"/>
              <a:t>4.2 </a:t>
            </a:r>
            <a:r>
              <a:rPr lang="nl-NL" dirty="0" smtClean="0"/>
              <a:t>Gewasbescherming</a:t>
            </a:r>
          </a:p>
          <a:p>
            <a:pPr lvl="1"/>
            <a:r>
              <a:rPr lang="nl-NL" dirty="0" smtClean="0"/>
              <a:t>4.3 Bemesting</a:t>
            </a:r>
          </a:p>
          <a:p>
            <a:pPr lvl="1"/>
            <a:r>
              <a:rPr lang="nl-NL" dirty="0" smtClean="0"/>
              <a:t>4.6 Grond</a:t>
            </a:r>
          </a:p>
          <a:p>
            <a:pPr lvl="1"/>
            <a:r>
              <a:rPr lang="nl-NL" dirty="0" smtClean="0"/>
              <a:t>6 Saldobegroting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5594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4353</TotalTime>
  <Words>212</Words>
  <Application>Microsoft Office PowerPoint</Application>
  <PresentationFormat>Diavoorstelling (4:3)</PresentationFormat>
  <Paragraphs>63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Calibri</vt:lpstr>
      <vt:lpstr>Kantoorthema</vt:lpstr>
      <vt:lpstr>PowerPoint-presentatie</vt:lpstr>
      <vt:lpstr>Hoever zijn we nu dus</vt:lpstr>
      <vt:lpstr>IBS 1.3 les 7</vt:lpstr>
      <vt:lpstr>ICT kort: inhoudsopgave</vt:lpstr>
      <vt:lpstr>Exceloverzicht</vt:lpstr>
      <vt:lpstr>Uitleg bij de begroting</vt:lpstr>
      <vt:lpstr>Verslag</vt:lpstr>
      <vt:lpstr>Conclusie</vt:lpstr>
      <vt:lpstr>Hoever zijn we nu dus</vt:lpstr>
      <vt:lpstr>Dat was ‘m!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140</cp:revision>
  <dcterms:created xsi:type="dcterms:W3CDTF">2013-11-15T15:05:42Z</dcterms:created>
  <dcterms:modified xsi:type="dcterms:W3CDTF">2018-04-09T08:53:29Z</dcterms:modified>
</cp:coreProperties>
</file>